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7" r:id="rId3"/>
    <p:sldId id="256" r:id="rId4"/>
    <p:sldId id="257" r:id="rId5"/>
    <p:sldId id="258" r:id="rId6"/>
    <p:sldId id="259" r:id="rId7"/>
    <p:sldId id="273" r:id="rId8"/>
    <p:sldId id="276" r:id="rId9"/>
    <p:sldId id="260" r:id="rId10"/>
    <p:sldId id="267" r:id="rId11"/>
    <p:sldId id="261" r:id="rId12"/>
    <p:sldId id="264" r:id="rId13"/>
    <p:sldId id="265" r:id="rId14"/>
    <p:sldId id="280" r:id="rId15"/>
    <p:sldId id="270" r:id="rId16"/>
    <p:sldId id="266" r:id="rId17"/>
    <p:sldId id="268" r:id="rId18"/>
    <p:sldId id="269" r:id="rId19"/>
    <p:sldId id="278" r:id="rId20"/>
    <p:sldId id="279" r:id="rId21"/>
    <p:sldId id="263" r:id="rId22"/>
    <p:sldId id="262" r:id="rId23"/>
    <p:sldId id="274" r:id="rId24"/>
    <p:sldId id="275" r:id="rId25"/>
    <p:sldId id="272" r:id="rId26"/>
    <p:sldId id="283" r:id="rId27"/>
    <p:sldId id="281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BCC6-BB12-4CC1-B093-0CA5654C49AD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5275-D405-4FA5-995E-E9C2DF09B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BCC6-BB12-4CC1-B093-0CA5654C49AD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5275-D405-4FA5-995E-E9C2DF09B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BCC6-BB12-4CC1-B093-0CA5654C49AD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5275-D405-4FA5-995E-E9C2DF09B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BCC6-BB12-4CC1-B093-0CA5654C49AD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5275-D405-4FA5-995E-E9C2DF09B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BCC6-BB12-4CC1-B093-0CA5654C49AD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5275-D405-4FA5-995E-E9C2DF09B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BCC6-BB12-4CC1-B093-0CA5654C49AD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5275-D405-4FA5-995E-E9C2DF09B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BCC6-BB12-4CC1-B093-0CA5654C49AD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5275-D405-4FA5-995E-E9C2DF09B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BCC6-BB12-4CC1-B093-0CA5654C49AD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5275-D405-4FA5-995E-E9C2DF09B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BCC6-BB12-4CC1-B093-0CA5654C49AD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5275-D405-4FA5-995E-E9C2DF09B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BCC6-BB12-4CC1-B093-0CA5654C49AD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5275-D405-4FA5-995E-E9C2DF09B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BCC6-BB12-4CC1-B093-0CA5654C49AD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5275-D405-4FA5-995E-E9C2DF09B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BBCC6-BB12-4CC1-B093-0CA5654C49AD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E5275-D405-4FA5-995E-E9C2DF09B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6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52"/>
            <a:ext cx="9144000" cy="6715148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Астроном. Математик и географ, известен в Европе под именем </a:t>
            </a:r>
            <a:r>
              <a:rPr lang="ru-RU" sz="1400" dirty="0" err="1" smtClean="0"/>
              <a:t>Альфраганус</a:t>
            </a:r>
            <a:r>
              <a:rPr lang="ru-RU" sz="1400" dirty="0" smtClean="0"/>
              <a:t>. Работал в байт ал </a:t>
            </a:r>
            <a:r>
              <a:rPr lang="ru-RU" sz="1400" dirty="0" err="1" smtClean="0"/>
              <a:t>хикма,В</a:t>
            </a:r>
            <a:r>
              <a:rPr lang="ru-RU" sz="1400" dirty="0" smtClean="0"/>
              <a:t> 861 году отремонтировал измеритель уровня воды в Ниле – </a:t>
            </a:r>
            <a:r>
              <a:rPr lang="ru-RU" sz="1400" dirty="0" err="1" smtClean="0"/>
              <a:t>вактически</a:t>
            </a:r>
            <a:r>
              <a:rPr lang="ru-RU" sz="1400" dirty="0" smtClean="0"/>
              <a:t> он был построен </a:t>
            </a:r>
            <a:r>
              <a:rPr lang="ru-RU" sz="1400" dirty="0" err="1" smtClean="0"/>
              <a:t>заново.До</a:t>
            </a:r>
            <a:r>
              <a:rPr lang="ru-RU" sz="1400" dirty="0" smtClean="0"/>
              <a:t> нас дошло только 8 его трудов и самый важный «Движение небесных тел и общая астрономия»</a:t>
            </a:r>
            <a:endParaRPr lang="ru-RU" sz="1400" dirty="0"/>
          </a:p>
        </p:txBody>
      </p:sp>
      <p:pic>
        <p:nvPicPr>
          <p:cNvPr id="6" name="Содержимое 5" descr="M57bDO3vq5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1898" y="1600200"/>
            <a:ext cx="6800203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836526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407-img_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9143999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67209577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slide_2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dostoinstvo_islamskih_ycheni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2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2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LuSpKXFQ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8-008-Abu-Rajkhan-al-Biruni-973-1048-g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slide_4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SdiKLr13975790265880_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an-170114-000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40000"/>
          </a:blip>
          <a:stretch>
            <a:fillRect/>
          </a:stretch>
        </p:blipFill>
        <p:spPr>
          <a:xfrm>
            <a:off x="500034" y="0"/>
            <a:ext cx="8286808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ЗАКРЕПЛЕНИЕ ПРОЙДЕННОГО НА УРОКЕ: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1.Кто написал книгу «Канон врачебной науки»</a:t>
            </a:r>
          </a:p>
          <a:p>
            <a:pPr>
              <a:buNone/>
            </a:pPr>
            <a:r>
              <a:rPr lang="ru-RU" dirty="0" smtClean="0"/>
              <a:t>А)Бируни  В)Хорезми  С)Ибн Сина  Д) </a:t>
            </a:r>
            <a:r>
              <a:rPr lang="ru-RU" dirty="0" err="1" smtClean="0"/>
              <a:t>Фараби</a:t>
            </a:r>
            <a:endParaRPr lang="ru-RU" dirty="0" smtClean="0"/>
          </a:p>
          <a:p>
            <a:r>
              <a:rPr lang="ru-RU" dirty="0" smtClean="0"/>
              <a:t>2.Он родился в </a:t>
            </a:r>
            <a:r>
              <a:rPr lang="ru-RU" dirty="0" err="1" smtClean="0"/>
              <a:t>Кяте</a:t>
            </a:r>
            <a:r>
              <a:rPr lang="ru-RU" dirty="0" smtClean="0"/>
              <a:t>, написал книги «Минералогия»,»Индия»</a:t>
            </a:r>
          </a:p>
          <a:p>
            <a:pPr>
              <a:buNone/>
            </a:pPr>
            <a:r>
              <a:rPr lang="ru-RU" dirty="0" smtClean="0"/>
              <a:t>А)Бируни  В)Хорезми  С)Ибн Сина  Д)</a:t>
            </a:r>
            <a:r>
              <a:rPr lang="ru-RU" dirty="0" err="1" smtClean="0"/>
              <a:t>Фараби</a:t>
            </a:r>
            <a:endParaRPr lang="ru-RU" dirty="0" smtClean="0"/>
          </a:p>
          <a:p>
            <a:r>
              <a:rPr lang="ru-RU" dirty="0" smtClean="0"/>
              <a:t>3. Хорезми работал в…</a:t>
            </a:r>
          </a:p>
          <a:p>
            <a:pPr>
              <a:buNone/>
            </a:pPr>
            <a:r>
              <a:rPr lang="ru-RU" dirty="0" smtClean="0"/>
              <a:t>А)Байт ал </a:t>
            </a:r>
            <a:r>
              <a:rPr lang="ru-RU" dirty="0" err="1" smtClean="0"/>
              <a:t>хикма</a:t>
            </a:r>
            <a:r>
              <a:rPr lang="ru-RU" dirty="0" smtClean="0"/>
              <a:t>  В)</a:t>
            </a:r>
            <a:r>
              <a:rPr lang="ru-RU" dirty="0" err="1" smtClean="0"/>
              <a:t>Дорул</a:t>
            </a:r>
            <a:r>
              <a:rPr lang="ru-RU" dirty="0" smtClean="0"/>
              <a:t> </a:t>
            </a:r>
            <a:r>
              <a:rPr lang="ru-RU" dirty="0" err="1" smtClean="0"/>
              <a:t>хикма</a:t>
            </a:r>
            <a:r>
              <a:rPr lang="ru-RU" dirty="0" smtClean="0"/>
              <a:t>  С)при дворе султана Хусейна  Д) в Обсерватории Самарканда</a:t>
            </a:r>
          </a:p>
          <a:p>
            <a:r>
              <a:rPr lang="ru-RU" dirty="0" smtClean="0"/>
              <a:t>4.Когдабыла разрушена академия </a:t>
            </a:r>
            <a:r>
              <a:rPr lang="ru-RU" dirty="0" err="1" smtClean="0"/>
              <a:t>Мамуна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А)1017   В) 1004   С)890    Д)1038</a:t>
            </a:r>
          </a:p>
          <a:p>
            <a:r>
              <a:rPr lang="ru-RU" dirty="0" smtClean="0"/>
              <a:t>5.Когда И.А.Каримов подписал Указ о возрождении академии</a:t>
            </a:r>
          </a:p>
          <a:p>
            <a:pPr>
              <a:buNone/>
            </a:pPr>
            <a:r>
              <a:rPr lang="ru-RU" dirty="0" smtClean="0"/>
              <a:t>А)1996   В)2006  С)1997  Д)2007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6.Место для обучения студентов</a:t>
            </a:r>
          </a:p>
          <a:p>
            <a:pPr>
              <a:buNone/>
            </a:pPr>
            <a:r>
              <a:rPr lang="ru-RU" dirty="0" smtClean="0"/>
              <a:t>А)мечеть  В)медресе  С)минарет  Д)</a:t>
            </a:r>
            <a:r>
              <a:rPr lang="ru-RU" dirty="0" err="1" smtClean="0"/>
              <a:t>мактаб</a:t>
            </a:r>
            <a:endParaRPr lang="ru-RU" dirty="0" smtClean="0"/>
          </a:p>
          <a:p>
            <a:r>
              <a:rPr lang="ru-RU" dirty="0" smtClean="0"/>
              <a:t>7.В «</a:t>
            </a:r>
            <a:r>
              <a:rPr lang="ru-RU" dirty="0" err="1" smtClean="0"/>
              <a:t>Дорул</a:t>
            </a:r>
            <a:r>
              <a:rPr lang="ru-RU" dirty="0" smtClean="0"/>
              <a:t> </a:t>
            </a:r>
            <a:r>
              <a:rPr lang="ru-RU" dirty="0" err="1" smtClean="0"/>
              <a:t>хикма</a:t>
            </a:r>
            <a:r>
              <a:rPr lang="ru-RU" dirty="0" smtClean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майориф</a:t>
            </a:r>
            <a:r>
              <a:rPr lang="ru-RU" dirty="0" smtClean="0"/>
              <a:t>» кто из среднеазиатских ученых работал</a:t>
            </a:r>
          </a:p>
          <a:p>
            <a:pPr>
              <a:buNone/>
            </a:pPr>
            <a:r>
              <a:rPr lang="ru-RU" dirty="0" smtClean="0"/>
              <a:t>А)Бируни и Ибн Сина  В)Хорезми и </a:t>
            </a:r>
            <a:r>
              <a:rPr lang="ru-RU" dirty="0" err="1" smtClean="0"/>
              <a:t>Фергани</a:t>
            </a:r>
            <a:r>
              <a:rPr lang="ru-RU" dirty="0" smtClean="0"/>
              <a:t>  С)Бируни и </a:t>
            </a:r>
            <a:r>
              <a:rPr lang="ru-RU" dirty="0" err="1" smtClean="0"/>
              <a:t>Фараби</a:t>
            </a:r>
            <a:r>
              <a:rPr lang="ru-RU" dirty="0" smtClean="0"/>
              <a:t> Д)</a:t>
            </a:r>
            <a:r>
              <a:rPr lang="ru-RU" dirty="0" err="1" smtClean="0"/>
              <a:t>Фараби</a:t>
            </a:r>
            <a:r>
              <a:rPr lang="ru-RU" dirty="0" smtClean="0"/>
              <a:t> и Ибн Сина</a:t>
            </a:r>
          </a:p>
          <a:p>
            <a:r>
              <a:rPr lang="ru-RU" dirty="0" smtClean="0"/>
              <a:t>8.Кто починил </a:t>
            </a:r>
            <a:r>
              <a:rPr lang="ru-RU" dirty="0" err="1" smtClean="0"/>
              <a:t>нилометр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 smtClean="0"/>
              <a:t>А)Хорезми  В)Бируни  С)</a:t>
            </a:r>
            <a:r>
              <a:rPr lang="ru-RU" dirty="0" err="1" smtClean="0"/>
              <a:t>Фергани</a:t>
            </a:r>
            <a:r>
              <a:rPr lang="ru-RU" dirty="0" smtClean="0"/>
              <a:t>  Д)</a:t>
            </a:r>
            <a:r>
              <a:rPr lang="ru-RU" dirty="0" err="1" smtClean="0"/>
              <a:t>Фараби</a:t>
            </a:r>
            <a:endParaRPr lang="ru-RU" dirty="0" smtClean="0"/>
          </a:p>
          <a:p>
            <a:r>
              <a:rPr lang="ru-RU" dirty="0" smtClean="0"/>
              <a:t>9.Основатель алгебры?</a:t>
            </a:r>
          </a:p>
          <a:p>
            <a:pPr>
              <a:buNone/>
            </a:pPr>
            <a:r>
              <a:rPr lang="ru-RU" dirty="0" smtClean="0"/>
              <a:t>А)</a:t>
            </a:r>
            <a:r>
              <a:rPr lang="ru-RU" dirty="0" err="1" smtClean="0"/>
              <a:t>Фергани</a:t>
            </a:r>
            <a:r>
              <a:rPr lang="ru-RU" dirty="0" smtClean="0"/>
              <a:t>  В)Бируни  С)</a:t>
            </a:r>
            <a:r>
              <a:rPr lang="ru-RU" dirty="0" err="1" smtClean="0"/>
              <a:t>Фароби</a:t>
            </a:r>
            <a:r>
              <a:rPr lang="ru-RU" dirty="0" smtClean="0"/>
              <a:t>  Д)Хорезми</a:t>
            </a:r>
          </a:p>
          <a:p>
            <a:r>
              <a:rPr lang="ru-RU" dirty="0" smtClean="0"/>
              <a:t>10.Он написал 160 трудов, но главный «О взглядах жителей добродетельного города»</a:t>
            </a:r>
          </a:p>
          <a:p>
            <a:pPr>
              <a:buNone/>
            </a:pPr>
            <a:r>
              <a:rPr lang="ru-RU" dirty="0" smtClean="0"/>
              <a:t>А)</a:t>
            </a:r>
            <a:r>
              <a:rPr lang="ru-RU" dirty="0" err="1" smtClean="0"/>
              <a:t>Фергани</a:t>
            </a:r>
            <a:r>
              <a:rPr lang="ru-RU" dirty="0" smtClean="0"/>
              <a:t>  В)Бируни  С)</a:t>
            </a:r>
            <a:r>
              <a:rPr lang="ru-RU" dirty="0" err="1" smtClean="0"/>
              <a:t>Фароби</a:t>
            </a:r>
            <a:r>
              <a:rPr lang="ru-RU" dirty="0" smtClean="0"/>
              <a:t>  Д)Хорезми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6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g7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5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3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АСТРОНОМ  АЛЬ  ФЕРГАНИ</a:t>
            </a:r>
            <a:endParaRPr lang="ru-RU" dirty="0"/>
          </a:p>
        </p:txBody>
      </p:sp>
      <p:pic>
        <p:nvPicPr>
          <p:cNvPr id="10" name="Содержимое 9" descr="1086423_orig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57298"/>
            <a:ext cx="9143999" cy="550070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197</Words>
  <Application>Microsoft Office PowerPoint</Application>
  <PresentationFormat>Экран (4:3)</PresentationFormat>
  <Paragraphs>23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АСТРОНОМ  АЛЬ  ФЕРГАНИ</vt:lpstr>
      <vt:lpstr>Астроном. Математик и географ, известен в Европе под именем Альфраганус. Работал в байт ал хикма,В 861 году отремонтировал измеритель уровня воды в Ниле – вактически он был построен заново.До нас дошло только 8 его трудов и самый важный «Движение небесных тел и общая астрономия»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ЗАКРЕПЛЕНИЕ ПРОЙДЕННОГО НА УРОКЕ:</vt:lpstr>
      <vt:lpstr>Слайд 28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7</cp:revision>
  <dcterms:created xsi:type="dcterms:W3CDTF">2017-01-01T09:29:23Z</dcterms:created>
  <dcterms:modified xsi:type="dcterms:W3CDTF">2017-01-14T13:14:54Z</dcterms:modified>
</cp:coreProperties>
</file>